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6" r:id="rId3"/>
    <p:sldId id="270" r:id="rId4"/>
    <p:sldId id="271" r:id="rId5"/>
    <p:sldId id="257" r:id="rId6"/>
    <p:sldId id="259" r:id="rId7"/>
    <p:sldId id="267" r:id="rId8"/>
    <p:sldId id="258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8" r:id="rId1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7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923810-95C6-4129-9A80-4738F782902C}" type="doc">
      <dgm:prSet loTypeId="urn:microsoft.com/office/officeart/2005/8/layout/list1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C0DF7D6B-9A7C-414C-BA2C-E74D0A70D870}">
      <dgm:prSet/>
      <dgm:spPr/>
      <dgm:t>
        <a:bodyPr/>
        <a:lstStyle/>
        <a:p>
          <a:r>
            <a:rPr lang="nl-NL"/>
            <a:t>Samen trekken </a:t>
          </a:r>
          <a:endParaRPr lang="en-US"/>
        </a:p>
      </dgm:t>
    </dgm:pt>
    <dgm:pt modelId="{6B238F20-52F4-4FF0-9EC2-6081A128FA2D}" type="parTrans" cxnId="{FB13E70A-1720-43B7-828B-06516B2FAA8B}">
      <dgm:prSet/>
      <dgm:spPr/>
      <dgm:t>
        <a:bodyPr/>
        <a:lstStyle/>
        <a:p>
          <a:endParaRPr lang="en-US"/>
        </a:p>
      </dgm:t>
    </dgm:pt>
    <dgm:pt modelId="{EB2A598D-91D6-43F4-85F8-8743F613E767}" type="sibTrans" cxnId="{FB13E70A-1720-43B7-828B-06516B2FAA8B}">
      <dgm:prSet/>
      <dgm:spPr/>
      <dgm:t>
        <a:bodyPr/>
        <a:lstStyle/>
        <a:p>
          <a:endParaRPr lang="en-US"/>
        </a:p>
      </dgm:t>
    </dgm:pt>
    <dgm:pt modelId="{1C43B75C-23F8-4858-8A6A-947175BF3A0C}">
      <dgm:prSet/>
      <dgm:spPr/>
      <dgm:t>
        <a:bodyPr/>
        <a:lstStyle/>
        <a:p>
          <a:r>
            <a:rPr lang="nl-NL"/>
            <a:t>Korter worden</a:t>
          </a:r>
          <a:endParaRPr lang="en-US"/>
        </a:p>
      </dgm:t>
    </dgm:pt>
    <dgm:pt modelId="{9A15750E-CE14-4460-BA85-6DB5727D6361}" type="parTrans" cxnId="{59C42DDC-372C-41A3-8C8E-EAD503C9EDD5}">
      <dgm:prSet/>
      <dgm:spPr/>
      <dgm:t>
        <a:bodyPr/>
        <a:lstStyle/>
        <a:p>
          <a:endParaRPr lang="en-US"/>
        </a:p>
      </dgm:t>
    </dgm:pt>
    <dgm:pt modelId="{A0CF81E8-4FC5-448F-B265-BFBC1D73CFBE}" type="sibTrans" cxnId="{59C42DDC-372C-41A3-8C8E-EAD503C9EDD5}">
      <dgm:prSet/>
      <dgm:spPr/>
      <dgm:t>
        <a:bodyPr/>
        <a:lstStyle/>
        <a:p>
          <a:endParaRPr lang="en-US"/>
        </a:p>
      </dgm:t>
    </dgm:pt>
    <dgm:pt modelId="{DE4DA03F-CC24-4CA7-A600-62D81E4CEF64}">
      <dgm:prSet/>
      <dgm:spPr/>
      <dgm:t>
        <a:bodyPr/>
        <a:lstStyle/>
        <a:p>
          <a:r>
            <a:rPr lang="nl-NL"/>
            <a:t>Kracht zetten</a:t>
          </a:r>
          <a:endParaRPr lang="en-US"/>
        </a:p>
      </dgm:t>
    </dgm:pt>
    <dgm:pt modelId="{935DA65D-CB93-48B3-B09E-2AA5B5D39ACA}" type="parTrans" cxnId="{82457FC8-AEE4-4B74-977D-DE794B133B98}">
      <dgm:prSet/>
      <dgm:spPr/>
      <dgm:t>
        <a:bodyPr/>
        <a:lstStyle/>
        <a:p>
          <a:endParaRPr lang="en-US"/>
        </a:p>
      </dgm:t>
    </dgm:pt>
    <dgm:pt modelId="{B77911DE-A8B0-48DE-AC77-A2EAA5828821}" type="sibTrans" cxnId="{82457FC8-AEE4-4B74-977D-DE794B133B98}">
      <dgm:prSet/>
      <dgm:spPr/>
      <dgm:t>
        <a:bodyPr/>
        <a:lstStyle/>
        <a:p>
          <a:endParaRPr lang="en-US"/>
        </a:p>
      </dgm:t>
    </dgm:pt>
    <dgm:pt modelId="{51779717-67EA-454B-9FAC-422B2452C081}" type="pres">
      <dgm:prSet presAssocID="{A1923810-95C6-4129-9A80-4738F782902C}" presName="linear" presStyleCnt="0">
        <dgm:presLayoutVars>
          <dgm:dir/>
          <dgm:animLvl val="lvl"/>
          <dgm:resizeHandles val="exact"/>
        </dgm:presLayoutVars>
      </dgm:prSet>
      <dgm:spPr/>
    </dgm:pt>
    <dgm:pt modelId="{A94A5DD5-99FB-45D6-97A4-92BC8228CDDA}" type="pres">
      <dgm:prSet presAssocID="{C0DF7D6B-9A7C-414C-BA2C-E74D0A70D870}" presName="parentLin" presStyleCnt="0"/>
      <dgm:spPr/>
    </dgm:pt>
    <dgm:pt modelId="{3AF94948-8EC6-4666-91A0-CA72614AB475}" type="pres">
      <dgm:prSet presAssocID="{C0DF7D6B-9A7C-414C-BA2C-E74D0A70D870}" presName="parentLeftMargin" presStyleLbl="node1" presStyleIdx="0" presStyleCnt="3"/>
      <dgm:spPr/>
    </dgm:pt>
    <dgm:pt modelId="{37783543-43C6-49B1-A03C-FA8E386019DC}" type="pres">
      <dgm:prSet presAssocID="{C0DF7D6B-9A7C-414C-BA2C-E74D0A70D87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FDE14C8-D35C-4950-81D5-D94FAAB0DAC4}" type="pres">
      <dgm:prSet presAssocID="{C0DF7D6B-9A7C-414C-BA2C-E74D0A70D870}" presName="negativeSpace" presStyleCnt="0"/>
      <dgm:spPr/>
    </dgm:pt>
    <dgm:pt modelId="{999A3C5F-EBD9-4491-817D-5659A3ECCA19}" type="pres">
      <dgm:prSet presAssocID="{C0DF7D6B-9A7C-414C-BA2C-E74D0A70D870}" presName="childText" presStyleLbl="conFgAcc1" presStyleIdx="0" presStyleCnt="3">
        <dgm:presLayoutVars>
          <dgm:bulletEnabled val="1"/>
        </dgm:presLayoutVars>
      </dgm:prSet>
      <dgm:spPr/>
    </dgm:pt>
    <dgm:pt modelId="{242431BA-D9F8-4A1A-8E8E-D7D6B193C3D9}" type="pres">
      <dgm:prSet presAssocID="{EB2A598D-91D6-43F4-85F8-8743F613E767}" presName="spaceBetweenRectangles" presStyleCnt="0"/>
      <dgm:spPr/>
    </dgm:pt>
    <dgm:pt modelId="{4DC77222-8CB4-44E7-BDBC-BB52222C6DF1}" type="pres">
      <dgm:prSet presAssocID="{1C43B75C-23F8-4858-8A6A-947175BF3A0C}" presName="parentLin" presStyleCnt="0"/>
      <dgm:spPr/>
    </dgm:pt>
    <dgm:pt modelId="{E3FA9C70-2E0C-43DA-A059-1FA3585EA42A}" type="pres">
      <dgm:prSet presAssocID="{1C43B75C-23F8-4858-8A6A-947175BF3A0C}" presName="parentLeftMargin" presStyleLbl="node1" presStyleIdx="0" presStyleCnt="3"/>
      <dgm:spPr/>
    </dgm:pt>
    <dgm:pt modelId="{1DA0322E-298D-4561-9440-172A841D4BC3}" type="pres">
      <dgm:prSet presAssocID="{1C43B75C-23F8-4858-8A6A-947175BF3A0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4C7EC2F-C9BE-461C-9438-388AEA289B7B}" type="pres">
      <dgm:prSet presAssocID="{1C43B75C-23F8-4858-8A6A-947175BF3A0C}" presName="negativeSpace" presStyleCnt="0"/>
      <dgm:spPr/>
    </dgm:pt>
    <dgm:pt modelId="{455D90BB-D715-43AF-92CE-3A4FF63B5D65}" type="pres">
      <dgm:prSet presAssocID="{1C43B75C-23F8-4858-8A6A-947175BF3A0C}" presName="childText" presStyleLbl="conFgAcc1" presStyleIdx="1" presStyleCnt="3">
        <dgm:presLayoutVars>
          <dgm:bulletEnabled val="1"/>
        </dgm:presLayoutVars>
      </dgm:prSet>
      <dgm:spPr/>
    </dgm:pt>
    <dgm:pt modelId="{73502C91-2206-4649-B434-C58685B71FE9}" type="pres">
      <dgm:prSet presAssocID="{A0CF81E8-4FC5-448F-B265-BFBC1D73CFBE}" presName="spaceBetweenRectangles" presStyleCnt="0"/>
      <dgm:spPr/>
    </dgm:pt>
    <dgm:pt modelId="{27E8A048-A18D-4E99-A7FE-3280EB383B3A}" type="pres">
      <dgm:prSet presAssocID="{DE4DA03F-CC24-4CA7-A600-62D81E4CEF64}" presName="parentLin" presStyleCnt="0"/>
      <dgm:spPr/>
    </dgm:pt>
    <dgm:pt modelId="{11E44024-DB07-499B-BF4B-7CB639476A8A}" type="pres">
      <dgm:prSet presAssocID="{DE4DA03F-CC24-4CA7-A600-62D81E4CEF64}" presName="parentLeftMargin" presStyleLbl="node1" presStyleIdx="1" presStyleCnt="3"/>
      <dgm:spPr/>
    </dgm:pt>
    <dgm:pt modelId="{E037A219-BD3C-44AF-BAFA-4EFD2402179E}" type="pres">
      <dgm:prSet presAssocID="{DE4DA03F-CC24-4CA7-A600-62D81E4CEF64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21682A1-F61A-4485-B98B-6FE923560F89}" type="pres">
      <dgm:prSet presAssocID="{DE4DA03F-CC24-4CA7-A600-62D81E4CEF64}" presName="negativeSpace" presStyleCnt="0"/>
      <dgm:spPr/>
    </dgm:pt>
    <dgm:pt modelId="{718D85BB-447A-460C-9E7E-1B0AACDC20A2}" type="pres">
      <dgm:prSet presAssocID="{DE4DA03F-CC24-4CA7-A600-62D81E4CEF6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FB13E70A-1720-43B7-828B-06516B2FAA8B}" srcId="{A1923810-95C6-4129-9A80-4738F782902C}" destId="{C0DF7D6B-9A7C-414C-BA2C-E74D0A70D870}" srcOrd="0" destOrd="0" parTransId="{6B238F20-52F4-4FF0-9EC2-6081A128FA2D}" sibTransId="{EB2A598D-91D6-43F4-85F8-8743F613E767}"/>
    <dgm:cxn modelId="{333A6624-3955-4D74-96C5-EFA56AD333D0}" type="presOf" srcId="{1C43B75C-23F8-4858-8A6A-947175BF3A0C}" destId="{E3FA9C70-2E0C-43DA-A059-1FA3585EA42A}" srcOrd="0" destOrd="0" presId="urn:microsoft.com/office/officeart/2005/8/layout/list1"/>
    <dgm:cxn modelId="{D30B7A80-D20A-4F2C-9126-F10CBF9B33F8}" type="presOf" srcId="{DE4DA03F-CC24-4CA7-A600-62D81E4CEF64}" destId="{E037A219-BD3C-44AF-BAFA-4EFD2402179E}" srcOrd="1" destOrd="0" presId="urn:microsoft.com/office/officeart/2005/8/layout/list1"/>
    <dgm:cxn modelId="{136333B1-A8F5-4AAE-8FA0-BC8C86BD8B3E}" type="presOf" srcId="{DE4DA03F-CC24-4CA7-A600-62D81E4CEF64}" destId="{11E44024-DB07-499B-BF4B-7CB639476A8A}" srcOrd="0" destOrd="0" presId="urn:microsoft.com/office/officeart/2005/8/layout/list1"/>
    <dgm:cxn modelId="{82457FC8-AEE4-4B74-977D-DE794B133B98}" srcId="{A1923810-95C6-4129-9A80-4738F782902C}" destId="{DE4DA03F-CC24-4CA7-A600-62D81E4CEF64}" srcOrd="2" destOrd="0" parTransId="{935DA65D-CB93-48B3-B09E-2AA5B5D39ACA}" sibTransId="{B77911DE-A8B0-48DE-AC77-A2EAA5828821}"/>
    <dgm:cxn modelId="{8137D2CB-C265-4F90-9DF7-010F27C2A562}" type="presOf" srcId="{A1923810-95C6-4129-9A80-4738F782902C}" destId="{51779717-67EA-454B-9FAC-422B2452C081}" srcOrd="0" destOrd="0" presId="urn:microsoft.com/office/officeart/2005/8/layout/list1"/>
    <dgm:cxn modelId="{3B2A89D5-B4EE-4571-9AA0-9E2F009660DB}" type="presOf" srcId="{1C43B75C-23F8-4858-8A6A-947175BF3A0C}" destId="{1DA0322E-298D-4561-9440-172A841D4BC3}" srcOrd="1" destOrd="0" presId="urn:microsoft.com/office/officeart/2005/8/layout/list1"/>
    <dgm:cxn modelId="{59C42DDC-372C-41A3-8C8E-EAD503C9EDD5}" srcId="{A1923810-95C6-4129-9A80-4738F782902C}" destId="{1C43B75C-23F8-4858-8A6A-947175BF3A0C}" srcOrd="1" destOrd="0" parTransId="{9A15750E-CE14-4460-BA85-6DB5727D6361}" sibTransId="{A0CF81E8-4FC5-448F-B265-BFBC1D73CFBE}"/>
    <dgm:cxn modelId="{01427AF2-E819-43FB-85AE-5F081B613534}" type="presOf" srcId="{C0DF7D6B-9A7C-414C-BA2C-E74D0A70D870}" destId="{3AF94948-8EC6-4666-91A0-CA72614AB475}" srcOrd="0" destOrd="0" presId="urn:microsoft.com/office/officeart/2005/8/layout/list1"/>
    <dgm:cxn modelId="{EDC554F8-30E1-48EC-A19D-4B43BC909264}" type="presOf" srcId="{C0DF7D6B-9A7C-414C-BA2C-E74D0A70D870}" destId="{37783543-43C6-49B1-A03C-FA8E386019DC}" srcOrd="1" destOrd="0" presId="urn:microsoft.com/office/officeart/2005/8/layout/list1"/>
    <dgm:cxn modelId="{20B530B4-A839-4788-A5D0-7A936A835E9D}" type="presParOf" srcId="{51779717-67EA-454B-9FAC-422B2452C081}" destId="{A94A5DD5-99FB-45D6-97A4-92BC8228CDDA}" srcOrd="0" destOrd="0" presId="urn:microsoft.com/office/officeart/2005/8/layout/list1"/>
    <dgm:cxn modelId="{D27D24D9-ABA1-4993-BC29-78DE075874B6}" type="presParOf" srcId="{A94A5DD5-99FB-45D6-97A4-92BC8228CDDA}" destId="{3AF94948-8EC6-4666-91A0-CA72614AB475}" srcOrd="0" destOrd="0" presId="urn:microsoft.com/office/officeart/2005/8/layout/list1"/>
    <dgm:cxn modelId="{05A79F7B-EF91-4A46-A85B-A7587A1CF74F}" type="presParOf" srcId="{A94A5DD5-99FB-45D6-97A4-92BC8228CDDA}" destId="{37783543-43C6-49B1-A03C-FA8E386019DC}" srcOrd="1" destOrd="0" presId="urn:microsoft.com/office/officeart/2005/8/layout/list1"/>
    <dgm:cxn modelId="{D5414C0C-DD0D-486A-81A1-B946303AE8BF}" type="presParOf" srcId="{51779717-67EA-454B-9FAC-422B2452C081}" destId="{4FDE14C8-D35C-4950-81D5-D94FAAB0DAC4}" srcOrd="1" destOrd="0" presId="urn:microsoft.com/office/officeart/2005/8/layout/list1"/>
    <dgm:cxn modelId="{FB81DA81-1A2F-4437-8A7F-9B48996CAE8A}" type="presParOf" srcId="{51779717-67EA-454B-9FAC-422B2452C081}" destId="{999A3C5F-EBD9-4491-817D-5659A3ECCA19}" srcOrd="2" destOrd="0" presId="urn:microsoft.com/office/officeart/2005/8/layout/list1"/>
    <dgm:cxn modelId="{17CE436B-BF08-4F89-8620-2913E1291EB6}" type="presParOf" srcId="{51779717-67EA-454B-9FAC-422B2452C081}" destId="{242431BA-D9F8-4A1A-8E8E-D7D6B193C3D9}" srcOrd="3" destOrd="0" presId="urn:microsoft.com/office/officeart/2005/8/layout/list1"/>
    <dgm:cxn modelId="{D8226C5C-38DF-4D23-A6A2-E99933F0D46D}" type="presParOf" srcId="{51779717-67EA-454B-9FAC-422B2452C081}" destId="{4DC77222-8CB4-44E7-BDBC-BB52222C6DF1}" srcOrd="4" destOrd="0" presId="urn:microsoft.com/office/officeart/2005/8/layout/list1"/>
    <dgm:cxn modelId="{9B37566A-9B13-4537-A9FB-D1690F2AD196}" type="presParOf" srcId="{4DC77222-8CB4-44E7-BDBC-BB52222C6DF1}" destId="{E3FA9C70-2E0C-43DA-A059-1FA3585EA42A}" srcOrd="0" destOrd="0" presId="urn:microsoft.com/office/officeart/2005/8/layout/list1"/>
    <dgm:cxn modelId="{E048C1AF-7BC6-49DE-9462-0E57DA4F0BF0}" type="presParOf" srcId="{4DC77222-8CB4-44E7-BDBC-BB52222C6DF1}" destId="{1DA0322E-298D-4561-9440-172A841D4BC3}" srcOrd="1" destOrd="0" presId="urn:microsoft.com/office/officeart/2005/8/layout/list1"/>
    <dgm:cxn modelId="{D3EF2FEA-1C66-44D5-8D55-00D0B6ECF3BA}" type="presParOf" srcId="{51779717-67EA-454B-9FAC-422B2452C081}" destId="{E4C7EC2F-C9BE-461C-9438-388AEA289B7B}" srcOrd="5" destOrd="0" presId="urn:microsoft.com/office/officeart/2005/8/layout/list1"/>
    <dgm:cxn modelId="{82FBA2B5-7AE6-48D1-9B01-21E5F15C0BDB}" type="presParOf" srcId="{51779717-67EA-454B-9FAC-422B2452C081}" destId="{455D90BB-D715-43AF-92CE-3A4FF63B5D65}" srcOrd="6" destOrd="0" presId="urn:microsoft.com/office/officeart/2005/8/layout/list1"/>
    <dgm:cxn modelId="{0F8B5300-2C43-4705-92BE-30670F77162B}" type="presParOf" srcId="{51779717-67EA-454B-9FAC-422B2452C081}" destId="{73502C91-2206-4649-B434-C58685B71FE9}" srcOrd="7" destOrd="0" presId="urn:microsoft.com/office/officeart/2005/8/layout/list1"/>
    <dgm:cxn modelId="{D65B93AA-1CAC-48C3-9BBA-2CE5555951C7}" type="presParOf" srcId="{51779717-67EA-454B-9FAC-422B2452C081}" destId="{27E8A048-A18D-4E99-A7FE-3280EB383B3A}" srcOrd="8" destOrd="0" presId="urn:microsoft.com/office/officeart/2005/8/layout/list1"/>
    <dgm:cxn modelId="{0A7A146A-B544-4A26-8BA4-30049E7608F4}" type="presParOf" srcId="{27E8A048-A18D-4E99-A7FE-3280EB383B3A}" destId="{11E44024-DB07-499B-BF4B-7CB639476A8A}" srcOrd="0" destOrd="0" presId="urn:microsoft.com/office/officeart/2005/8/layout/list1"/>
    <dgm:cxn modelId="{CBB354FB-3CA7-4E38-8496-DBCF6CA77645}" type="presParOf" srcId="{27E8A048-A18D-4E99-A7FE-3280EB383B3A}" destId="{E037A219-BD3C-44AF-BAFA-4EFD2402179E}" srcOrd="1" destOrd="0" presId="urn:microsoft.com/office/officeart/2005/8/layout/list1"/>
    <dgm:cxn modelId="{ABBEACCB-41F9-4BAC-AB40-53AEA6EEEF23}" type="presParOf" srcId="{51779717-67EA-454B-9FAC-422B2452C081}" destId="{E21682A1-F61A-4485-B98B-6FE923560F89}" srcOrd="9" destOrd="0" presId="urn:microsoft.com/office/officeart/2005/8/layout/list1"/>
    <dgm:cxn modelId="{322AEED0-1195-4587-8FAF-90298005E75B}" type="presParOf" srcId="{51779717-67EA-454B-9FAC-422B2452C081}" destId="{718D85BB-447A-460C-9E7E-1B0AACDC20A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392FB2-97F7-489C-9BF8-D9AD707DD8B4}" type="doc">
      <dgm:prSet loTypeId="urn:microsoft.com/office/officeart/2008/layout/LinedLis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CEAADEA-0D9D-48B3-A7F2-95C025436E4B}">
      <dgm:prSet/>
      <dgm:spPr/>
      <dgm:t>
        <a:bodyPr/>
        <a:lstStyle/>
        <a:p>
          <a:r>
            <a:rPr lang="nl-NL"/>
            <a:t>Communicatie</a:t>
          </a:r>
          <a:endParaRPr lang="en-US"/>
        </a:p>
      </dgm:t>
    </dgm:pt>
    <dgm:pt modelId="{CE4DE119-9532-4599-98CB-4F3CF9A31723}" type="parTrans" cxnId="{0655BC48-72F5-4C08-8BCB-900447474736}">
      <dgm:prSet/>
      <dgm:spPr/>
      <dgm:t>
        <a:bodyPr/>
        <a:lstStyle/>
        <a:p>
          <a:endParaRPr lang="en-US"/>
        </a:p>
      </dgm:t>
    </dgm:pt>
    <dgm:pt modelId="{F01D4BBD-0922-4EBB-B0FA-178B6582CFF1}" type="sibTrans" cxnId="{0655BC48-72F5-4C08-8BCB-900447474736}">
      <dgm:prSet/>
      <dgm:spPr/>
      <dgm:t>
        <a:bodyPr/>
        <a:lstStyle/>
        <a:p>
          <a:endParaRPr lang="en-US"/>
        </a:p>
      </dgm:t>
    </dgm:pt>
    <dgm:pt modelId="{9DE26396-FAA4-4666-8A7F-F2A3D21E0395}">
      <dgm:prSet/>
      <dgm:spPr/>
      <dgm:t>
        <a:bodyPr/>
        <a:lstStyle/>
        <a:p>
          <a:r>
            <a:rPr lang="nl-NL" dirty="0"/>
            <a:t>Evenwicht</a:t>
          </a:r>
          <a:endParaRPr lang="en-US" dirty="0"/>
        </a:p>
      </dgm:t>
    </dgm:pt>
    <dgm:pt modelId="{54C08285-D519-4347-AEBE-7F47BE5D9DB4}" type="parTrans" cxnId="{653EAE69-134E-465A-B986-2A535D64F711}">
      <dgm:prSet/>
      <dgm:spPr/>
      <dgm:t>
        <a:bodyPr/>
        <a:lstStyle/>
        <a:p>
          <a:endParaRPr lang="en-US"/>
        </a:p>
      </dgm:t>
    </dgm:pt>
    <dgm:pt modelId="{F9292D5D-6CA5-46F8-B664-DD3F21C246C4}" type="sibTrans" cxnId="{653EAE69-134E-465A-B986-2A535D64F711}">
      <dgm:prSet/>
      <dgm:spPr/>
      <dgm:t>
        <a:bodyPr/>
        <a:lstStyle/>
        <a:p>
          <a:endParaRPr lang="en-US"/>
        </a:p>
      </dgm:t>
    </dgm:pt>
    <dgm:pt modelId="{2CCAF576-1AE4-4FA9-BB83-2B65FEB030EE}" type="pres">
      <dgm:prSet presAssocID="{46392FB2-97F7-489C-9BF8-D9AD707DD8B4}" presName="vert0" presStyleCnt="0">
        <dgm:presLayoutVars>
          <dgm:dir/>
          <dgm:animOne val="branch"/>
          <dgm:animLvl val="lvl"/>
        </dgm:presLayoutVars>
      </dgm:prSet>
      <dgm:spPr/>
    </dgm:pt>
    <dgm:pt modelId="{3472E037-5D75-4ECA-A881-28EFCC436E45}" type="pres">
      <dgm:prSet presAssocID="{ECEAADEA-0D9D-48B3-A7F2-95C025436E4B}" presName="thickLine" presStyleLbl="alignNode1" presStyleIdx="0" presStyleCnt="2"/>
      <dgm:spPr/>
    </dgm:pt>
    <dgm:pt modelId="{219824AD-1EDC-4E88-BD74-D71D66621836}" type="pres">
      <dgm:prSet presAssocID="{ECEAADEA-0D9D-48B3-A7F2-95C025436E4B}" presName="horz1" presStyleCnt="0"/>
      <dgm:spPr/>
    </dgm:pt>
    <dgm:pt modelId="{10325DB8-9091-499E-8F15-C027EFD7C83B}" type="pres">
      <dgm:prSet presAssocID="{ECEAADEA-0D9D-48B3-A7F2-95C025436E4B}" presName="tx1" presStyleLbl="revTx" presStyleIdx="0" presStyleCnt="2"/>
      <dgm:spPr/>
    </dgm:pt>
    <dgm:pt modelId="{39F3BBC9-580E-4314-8530-31260F8D54A4}" type="pres">
      <dgm:prSet presAssocID="{ECEAADEA-0D9D-48B3-A7F2-95C025436E4B}" presName="vert1" presStyleCnt="0"/>
      <dgm:spPr/>
    </dgm:pt>
    <dgm:pt modelId="{25CDE1C1-0A14-45C0-804A-67264BDB43D7}" type="pres">
      <dgm:prSet presAssocID="{9DE26396-FAA4-4666-8A7F-F2A3D21E0395}" presName="thickLine" presStyleLbl="alignNode1" presStyleIdx="1" presStyleCnt="2" custLinFactNeighborY="-388"/>
      <dgm:spPr/>
    </dgm:pt>
    <dgm:pt modelId="{1D17C21C-5870-4E7B-B540-06DFF7E0C6AF}" type="pres">
      <dgm:prSet presAssocID="{9DE26396-FAA4-4666-8A7F-F2A3D21E0395}" presName="horz1" presStyleCnt="0"/>
      <dgm:spPr/>
    </dgm:pt>
    <dgm:pt modelId="{3E5262EC-AFC5-4F6A-AF3B-8AD04C041680}" type="pres">
      <dgm:prSet presAssocID="{9DE26396-FAA4-4666-8A7F-F2A3D21E0395}" presName="tx1" presStyleLbl="revTx" presStyleIdx="1" presStyleCnt="2"/>
      <dgm:spPr/>
    </dgm:pt>
    <dgm:pt modelId="{C727193D-D314-4189-8C2C-E371335B82C3}" type="pres">
      <dgm:prSet presAssocID="{9DE26396-FAA4-4666-8A7F-F2A3D21E0395}" presName="vert1" presStyleCnt="0"/>
      <dgm:spPr/>
    </dgm:pt>
  </dgm:ptLst>
  <dgm:cxnLst>
    <dgm:cxn modelId="{770B912B-9EC8-4CEA-8F75-812207B2D9BC}" type="presOf" srcId="{46392FB2-97F7-489C-9BF8-D9AD707DD8B4}" destId="{2CCAF576-1AE4-4FA9-BB83-2B65FEB030EE}" srcOrd="0" destOrd="0" presId="urn:microsoft.com/office/officeart/2008/layout/LinedList"/>
    <dgm:cxn modelId="{0655BC48-72F5-4C08-8BCB-900447474736}" srcId="{46392FB2-97F7-489C-9BF8-D9AD707DD8B4}" destId="{ECEAADEA-0D9D-48B3-A7F2-95C025436E4B}" srcOrd="0" destOrd="0" parTransId="{CE4DE119-9532-4599-98CB-4F3CF9A31723}" sibTransId="{F01D4BBD-0922-4EBB-B0FA-178B6582CFF1}"/>
    <dgm:cxn modelId="{653EAE69-134E-465A-B986-2A535D64F711}" srcId="{46392FB2-97F7-489C-9BF8-D9AD707DD8B4}" destId="{9DE26396-FAA4-4666-8A7F-F2A3D21E0395}" srcOrd="1" destOrd="0" parTransId="{54C08285-D519-4347-AEBE-7F47BE5D9DB4}" sibTransId="{F9292D5D-6CA5-46F8-B664-DD3F21C246C4}"/>
    <dgm:cxn modelId="{6231C56B-1FC0-4ED6-BCC2-6CAAE6547112}" type="presOf" srcId="{9DE26396-FAA4-4666-8A7F-F2A3D21E0395}" destId="{3E5262EC-AFC5-4F6A-AF3B-8AD04C041680}" srcOrd="0" destOrd="0" presId="urn:microsoft.com/office/officeart/2008/layout/LinedList"/>
    <dgm:cxn modelId="{1A6445AB-6050-4A73-85A9-8A682B030540}" type="presOf" srcId="{ECEAADEA-0D9D-48B3-A7F2-95C025436E4B}" destId="{10325DB8-9091-499E-8F15-C027EFD7C83B}" srcOrd="0" destOrd="0" presId="urn:microsoft.com/office/officeart/2008/layout/LinedList"/>
    <dgm:cxn modelId="{7A7797B3-CC53-4CB2-B02D-79A6171BF9CB}" type="presParOf" srcId="{2CCAF576-1AE4-4FA9-BB83-2B65FEB030EE}" destId="{3472E037-5D75-4ECA-A881-28EFCC436E45}" srcOrd="0" destOrd="0" presId="urn:microsoft.com/office/officeart/2008/layout/LinedList"/>
    <dgm:cxn modelId="{913D5E92-E398-454E-8493-4AD0B99DB645}" type="presParOf" srcId="{2CCAF576-1AE4-4FA9-BB83-2B65FEB030EE}" destId="{219824AD-1EDC-4E88-BD74-D71D66621836}" srcOrd="1" destOrd="0" presId="urn:microsoft.com/office/officeart/2008/layout/LinedList"/>
    <dgm:cxn modelId="{7B6A57AB-C97B-4C42-B9E5-CB0F3C646743}" type="presParOf" srcId="{219824AD-1EDC-4E88-BD74-D71D66621836}" destId="{10325DB8-9091-499E-8F15-C027EFD7C83B}" srcOrd="0" destOrd="0" presId="urn:microsoft.com/office/officeart/2008/layout/LinedList"/>
    <dgm:cxn modelId="{EB674EE2-6E8F-45F5-B539-24429B405D88}" type="presParOf" srcId="{219824AD-1EDC-4E88-BD74-D71D66621836}" destId="{39F3BBC9-580E-4314-8530-31260F8D54A4}" srcOrd="1" destOrd="0" presId="urn:microsoft.com/office/officeart/2008/layout/LinedList"/>
    <dgm:cxn modelId="{CD485EDC-B9F9-4C32-98B1-8C4D1380D7ED}" type="presParOf" srcId="{2CCAF576-1AE4-4FA9-BB83-2B65FEB030EE}" destId="{25CDE1C1-0A14-45C0-804A-67264BDB43D7}" srcOrd="2" destOrd="0" presId="urn:microsoft.com/office/officeart/2008/layout/LinedList"/>
    <dgm:cxn modelId="{61CD28FE-E33B-4569-9DB4-B06C45442E20}" type="presParOf" srcId="{2CCAF576-1AE4-4FA9-BB83-2B65FEB030EE}" destId="{1D17C21C-5870-4E7B-B540-06DFF7E0C6AF}" srcOrd="3" destOrd="0" presId="urn:microsoft.com/office/officeart/2008/layout/LinedList"/>
    <dgm:cxn modelId="{A93E047B-CE06-4079-B1E8-F4281AFA4860}" type="presParOf" srcId="{1D17C21C-5870-4E7B-B540-06DFF7E0C6AF}" destId="{3E5262EC-AFC5-4F6A-AF3B-8AD04C041680}" srcOrd="0" destOrd="0" presId="urn:microsoft.com/office/officeart/2008/layout/LinedList"/>
    <dgm:cxn modelId="{C7387E72-590F-497A-84B9-E79BF63F403A}" type="presParOf" srcId="{1D17C21C-5870-4E7B-B540-06DFF7E0C6AF}" destId="{C727193D-D314-4189-8C2C-E371335B82C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11C04DA-A5C2-44A2-BE48-DAA8F075E97F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573EB590-7550-4B91-A5B0-5436641FF8C6}">
      <dgm:prSet/>
      <dgm:spPr/>
      <dgm:t>
        <a:bodyPr/>
        <a:lstStyle/>
        <a:p>
          <a:r>
            <a:rPr lang="nl-NL"/>
            <a:t>Wikiwijs opdracht:</a:t>
          </a:r>
          <a:endParaRPr lang="en-US"/>
        </a:p>
      </dgm:t>
    </dgm:pt>
    <dgm:pt modelId="{F15E951B-6C1B-4423-B9BF-4DD82A24B42E}" type="parTrans" cxnId="{B2B0D510-E7C7-4FE2-B9C0-2AFA3459B30E}">
      <dgm:prSet/>
      <dgm:spPr/>
      <dgm:t>
        <a:bodyPr/>
        <a:lstStyle/>
        <a:p>
          <a:endParaRPr lang="en-US"/>
        </a:p>
      </dgm:t>
    </dgm:pt>
    <dgm:pt modelId="{CD343C93-57C2-4F1C-8BFD-CAFC0D9E0680}" type="sibTrans" cxnId="{B2B0D510-E7C7-4FE2-B9C0-2AFA3459B30E}">
      <dgm:prSet/>
      <dgm:spPr/>
      <dgm:t>
        <a:bodyPr/>
        <a:lstStyle/>
        <a:p>
          <a:endParaRPr lang="en-US"/>
        </a:p>
      </dgm:t>
    </dgm:pt>
    <dgm:pt modelId="{15E4337E-4496-4603-893E-E3D79A800DC0}">
      <dgm:prSet/>
      <dgm:spPr/>
      <dgm:t>
        <a:bodyPr/>
        <a:lstStyle/>
        <a:p>
          <a:r>
            <a:rPr lang="nl-NL"/>
            <a:t>Spieren</a:t>
          </a:r>
          <a:endParaRPr lang="en-US"/>
        </a:p>
      </dgm:t>
    </dgm:pt>
    <dgm:pt modelId="{3ABDF522-6865-44FD-8153-A2FC1D9455D5}" type="parTrans" cxnId="{835AB100-C9D3-442E-9027-61F86A3BFFD0}">
      <dgm:prSet/>
      <dgm:spPr/>
      <dgm:t>
        <a:bodyPr/>
        <a:lstStyle/>
        <a:p>
          <a:endParaRPr lang="en-US"/>
        </a:p>
      </dgm:t>
    </dgm:pt>
    <dgm:pt modelId="{93801E6F-6B26-4925-AD5A-91A426495051}" type="sibTrans" cxnId="{835AB100-C9D3-442E-9027-61F86A3BFFD0}">
      <dgm:prSet/>
      <dgm:spPr/>
      <dgm:t>
        <a:bodyPr/>
        <a:lstStyle/>
        <a:p>
          <a:endParaRPr lang="en-US"/>
        </a:p>
      </dgm:t>
    </dgm:pt>
    <dgm:pt modelId="{1936B1BC-C4F7-472D-9AB4-3B80CB6E5BC2}">
      <dgm:prSet/>
      <dgm:spPr/>
      <dgm:t>
        <a:bodyPr/>
        <a:lstStyle/>
        <a:p>
          <a:r>
            <a:rPr lang="nl-NL" dirty="0"/>
            <a:t>Top-Teen-Zoolganger</a:t>
          </a:r>
          <a:endParaRPr lang="en-US" dirty="0"/>
        </a:p>
      </dgm:t>
    </dgm:pt>
    <dgm:pt modelId="{42C7D0B2-9194-4DAA-8074-4152BEC4F9F5}" type="parTrans" cxnId="{17DDD7F6-FDD8-4441-AC15-680562866558}">
      <dgm:prSet/>
      <dgm:spPr/>
      <dgm:t>
        <a:bodyPr/>
        <a:lstStyle/>
        <a:p>
          <a:endParaRPr lang="en-US"/>
        </a:p>
      </dgm:t>
    </dgm:pt>
    <dgm:pt modelId="{943CA037-FAF6-4DCE-89B1-FD9294D964A8}" type="sibTrans" cxnId="{17DDD7F6-FDD8-4441-AC15-680562866558}">
      <dgm:prSet/>
      <dgm:spPr/>
      <dgm:t>
        <a:bodyPr/>
        <a:lstStyle/>
        <a:p>
          <a:endParaRPr lang="en-US"/>
        </a:p>
      </dgm:t>
    </dgm:pt>
    <dgm:pt modelId="{52F557B9-3749-4405-9A5F-B3AD9531911B}">
      <dgm:prSet/>
      <dgm:spPr/>
      <dgm:t>
        <a:bodyPr/>
        <a:lstStyle/>
        <a:p>
          <a:r>
            <a:rPr lang="nl-NL"/>
            <a:t>Klaar? </a:t>
          </a:r>
          <a:br>
            <a:rPr lang="nl-NL"/>
          </a:br>
          <a:r>
            <a:rPr lang="nl-NL"/>
            <a:t>Begrippenlijst op WRTS of in schrift</a:t>
          </a:r>
          <a:endParaRPr lang="en-US"/>
        </a:p>
      </dgm:t>
    </dgm:pt>
    <dgm:pt modelId="{4FC36795-6CF5-4AD7-A235-2A21D8CF1B21}" type="parTrans" cxnId="{F4F6FE75-011E-49A8-9F0E-4843C2477354}">
      <dgm:prSet/>
      <dgm:spPr/>
      <dgm:t>
        <a:bodyPr/>
        <a:lstStyle/>
        <a:p>
          <a:endParaRPr lang="en-US"/>
        </a:p>
      </dgm:t>
    </dgm:pt>
    <dgm:pt modelId="{496E0EEC-CF45-4BC2-975B-00CC1AD1E506}" type="sibTrans" cxnId="{F4F6FE75-011E-49A8-9F0E-4843C2477354}">
      <dgm:prSet/>
      <dgm:spPr/>
      <dgm:t>
        <a:bodyPr/>
        <a:lstStyle/>
        <a:p>
          <a:endParaRPr lang="en-US"/>
        </a:p>
      </dgm:t>
    </dgm:pt>
    <dgm:pt modelId="{7C4E29D5-2EF0-4CD1-BEB3-B3346EED2F64}" type="pres">
      <dgm:prSet presAssocID="{A11C04DA-A5C2-44A2-BE48-DAA8F075E97F}" presName="linear" presStyleCnt="0">
        <dgm:presLayoutVars>
          <dgm:animLvl val="lvl"/>
          <dgm:resizeHandles val="exact"/>
        </dgm:presLayoutVars>
      </dgm:prSet>
      <dgm:spPr/>
    </dgm:pt>
    <dgm:pt modelId="{5258AB57-B8AA-4FD6-933A-B29CC3D9E075}" type="pres">
      <dgm:prSet presAssocID="{573EB590-7550-4B91-A5B0-5436641FF8C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39B05D5-B66B-489A-8E06-8055D04310CD}" type="pres">
      <dgm:prSet presAssocID="{CD343C93-57C2-4F1C-8BFD-CAFC0D9E0680}" presName="spacer" presStyleCnt="0"/>
      <dgm:spPr/>
    </dgm:pt>
    <dgm:pt modelId="{D427ADAB-0417-45C4-A5F2-E32970C2DCBD}" type="pres">
      <dgm:prSet presAssocID="{15E4337E-4496-4603-893E-E3D79A800DC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7313074-5DD1-4EF8-8601-9B7C38EDA8EF}" type="pres">
      <dgm:prSet presAssocID="{93801E6F-6B26-4925-AD5A-91A426495051}" presName="spacer" presStyleCnt="0"/>
      <dgm:spPr/>
    </dgm:pt>
    <dgm:pt modelId="{AA622008-8598-487B-A8CA-99E0EB9CE985}" type="pres">
      <dgm:prSet presAssocID="{1936B1BC-C4F7-472D-9AB4-3B80CB6E5BC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DCA4EF2-A1EE-4C68-8399-40264AAA0289}" type="pres">
      <dgm:prSet presAssocID="{943CA037-FAF6-4DCE-89B1-FD9294D964A8}" presName="spacer" presStyleCnt="0"/>
      <dgm:spPr/>
    </dgm:pt>
    <dgm:pt modelId="{C05B86E7-9055-46C0-B056-28A9F2E0D1B6}" type="pres">
      <dgm:prSet presAssocID="{52F557B9-3749-4405-9A5F-B3AD9531911B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35AB100-C9D3-442E-9027-61F86A3BFFD0}" srcId="{A11C04DA-A5C2-44A2-BE48-DAA8F075E97F}" destId="{15E4337E-4496-4603-893E-E3D79A800DC0}" srcOrd="1" destOrd="0" parTransId="{3ABDF522-6865-44FD-8153-A2FC1D9455D5}" sibTransId="{93801E6F-6B26-4925-AD5A-91A426495051}"/>
    <dgm:cxn modelId="{B2B0D510-E7C7-4FE2-B9C0-2AFA3459B30E}" srcId="{A11C04DA-A5C2-44A2-BE48-DAA8F075E97F}" destId="{573EB590-7550-4B91-A5B0-5436641FF8C6}" srcOrd="0" destOrd="0" parTransId="{F15E951B-6C1B-4423-B9BF-4DD82A24B42E}" sibTransId="{CD343C93-57C2-4F1C-8BFD-CAFC0D9E0680}"/>
    <dgm:cxn modelId="{56529C45-962E-44D6-B8D0-E8F4C2E5E7B5}" type="presOf" srcId="{A11C04DA-A5C2-44A2-BE48-DAA8F075E97F}" destId="{7C4E29D5-2EF0-4CD1-BEB3-B3346EED2F64}" srcOrd="0" destOrd="0" presId="urn:microsoft.com/office/officeart/2005/8/layout/vList2"/>
    <dgm:cxn modelId="{F23FD667-7D1E-48F5-B8C3-97D2D55F3145}" type="presOf" srcId="{52F557B9-3749-4405-9A5F-B3AD9531911B}" destId="{C05B86E7-9055-46C0-B056-28A9F2E0D1B6}" srcOrd="0" destOrd="0" presId="urn:microsoft.com/office/officeart/2005/8/layout/vList2"/>
    <dgm:cxn modelId="{F4F6FE75-011E-49A8-9F0E-4843C2477354}" srcId="{A11C04DA-A5C2-44A2-BE48-DAA8F075E97F}" destId="{52F557B9-3749-4405-9A5F-B3AD9531911B}" srcOrd="3" destOrd="0" parTransId="{4FC36795-6CF5-4AD7-A235-2A21D8CF1B21}" sibTransId="{496E0EEC-CF45-4BC2-975B-00CC1AD1E506}"/>
    <dgm:cxn modelId="{56BFF68E-D191-4CFA-9F26-5F94384690EE}" type="presOf" srcId="{1936B1BC-C4F7-472D-9AB4-3B80CB6E5BC2}" destId="{AA622008-8598-487B-A8CA-99E0EB9CE985}" srcOrd="0" destOrd="0" presId="urn:microsoft.com/office/officeart/2005/8/layout/vList2"/>
    <dgm:cxn modelId="{B1F92399-50FE-4200-AED5-B7D53A6831CB}" type="presOf" srcId="{573EB590-7550-4B91-A5B0-5436641FF8C6}" destId="{5258AB57-B8AA-4FD6-933A-B29CC3D9E075}" srcOrd="0" destOrd="0" presId="urn:microsoft.com/office/officeart/2005/8/layout/vList2"/>
    <dgm:cxn modelId="{FF1F99D4-5C09-4FC2-929B-87C22339EDB5}" type="presOf" srcId="{15E4337E-4496-4603-893E-E3D79A800DC0}" destId="{D427ADAB-0417-45C4-A5F2-E32970C2DCBD}" srcOrd="0" destOrd="0" presId="urn:microsoft.com/office/officeart/2005/8/layout/vList2"/>
    <dgm:cxn modelId="{17DDD7F6-FDD8-4441-AC15-680562866558}" srcId="{A11C04DA-A5C2-44A2-BE48-DAA8F075E97F}" destId="{1936B1BC-C4F7-472D-9AB4-3B80CB6E5BC2}" srcOrd="2" destOrd="0" parTransId="{42C7D0B2-9194-4DAA-8074-4152BEC4F9F5}" sibTransId="{943CA037-FAF6-4DCE-89B1-FD9294D964A8}"/>
    <dgm:cxn modelId="{8E9CC330-77C6-4F6B-A7E4-26D50ACBA803}" type="presParOf" srcId="{7C4E29D5-2EF0-4CD1-BEB3-B3346EED2F64}" destId="{5258AB57-B8AA-4FD6-933A-B29CC3D9E075}" srcOrd="0" destOrd="0" presId="urn:microsoft.com/office/officeart/2005/8/layout/vList2"/>
    <dgm:cxn modelId="{0F9C74B0-7CB7-4030-B213-425DFCC25A41}" type="presParOf" srcId="{7C4E29D5-2EF0-4CD1-BEB3-B3346EED2F64}" destId="{139B05D5-B66B-489A-8E06-8055D04310CD}" srcOrd="1" destOrd="0" presId="urn:microsoft.com/office/officeart/2005/8/layout/vList2"/>
    <dgm:cxn modelId="{1BFDECDB-DD55-4C5C-A37B-0FB4B8D869DB}" type="presParOf" srcId="{7C4E29D5-2EF0-4CD1-BEB3-B3346EED2F64}" destId="{D427ADAB-0417-45C4-A5F2-E32970C2DCBD}" srcOrd="2" destOrd="0" presId="urn:microsoft.com/office/officeart/2005/8/layout/vList2"/>
    <dgm:cxn modelId="{171E3B8A-5296-4D68-A3E4-9846DD971144}" type="presParOf" srcId="{7C4E29D5-2EF0-4CD1-BEB3-B3346EED2F64}" destId="{07313074-5DD1-4EF8-8601-9B7C38EDA8EF}" srcOrd="3" destOrd="0" presId="urn:microsoft.com/office/officeart/2005/8/layout/vList2"/>
    <dgm:cxn modelId="{CFCBE83D-08A5-4FF8-A8F1-97AA9DA61106}" type="presParOf" srcId="{7C4E29D5-2EF0-4CD1-BEB3-B3346EED2F64}" destId="{AA622008-8598-487B-A8CA-99E0EB9CE985}" srcOrd="4" destOrd="0" presId="urn:microsoft.com/office/officeart/2005/8/layout/vList2"/>
    <dgm:cxn modelId="{85DBFF52-DC99-4AC4-9B25-CD8ECC5FEAA3}" type="presParOf" srcId="{7C4E29D5-2EF0-4CD1-BEB3-B3346EED2F64}" destId="{1DCA4EF2-A1EE-4C68-8399-40264AAA0289}" srcOrd="5" destOrd="0" presId="urn:microsoft.com/office/officeart/2005/8/layout/vList2"/>
    <dgm:cxn modelId="{65540AC5-BBA9-4028-9A9A-0EC20EA14943}" type="presParOf" srcId="{7C4E29D5-2EF0-4CD1-BEB3-B3346EED2F64}" destId="{C05B86E7-9055-46C0-B056-28A9F2E0D1B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9A3C5F-EBD9-4491-817D-5659A3ECCA19}">
      <dsp:nvSpPr>
        <dsp:cNvPr id="0" name=""/>
        <dsp:cNvSpPr/>
      </dsp:nvSpPr>
      <dsp:spPr>
        <a:xfrm>
          <a:off x="0" y="666612"/>
          <a:ext cx="6513603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783543-43C6-49B1-A03C-FA8E386019DC}">
      <dsp:nvSpPr>
        <dsp:cNvPr id="0" name=""/>
        <dsp:cNvSpPr/>
      </dsp:nvSpPr>
      <dsp:spPr>
        <a:xfrm>
          <a:off x="325680" y="2412"/>
          <a:ext cx="4559522" cy="13284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500" kern="1200"/>
            <a:t>Samen trekken </a:t>
          </a:r>
          <a:endParaRPr lang="en-US" sz="4500" kern="1200"/>
        </a:p>
      </dsp:txBody>
      <dsp:txXfrm>
        <a:off x="390527" y="67259"/>
        <a:ext cx="4429828" cy="1198706"/>
      </dsp:txXfrm>
    </dsp:sp>
    <dsp:sp modelId="{455D90BB-D715-43AF-92CE-3A4FF63B5D65}">
      <dsp:nvSpPr>
        <dsp:cNvPr id="0" name=""/>
        <dsp:cNvSpPr/>
      </dsp:nvSpPr>
      <dsp:spPr>
        <a:xfrm>
          <a:off x="0" y="2707813"/>
          <a:ext cx="6513603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A0322E-298D-4561-9440-172A841D4BC3}">
      <dsp:nvSpPr>
        <dsp:cNvPr id="0" name=""/>
        <dsp:cNvSpPr/>
      </dsp:nvSpPr>
      <dsp:spPr>
        <a:xfrm>
          <a:off x="325680" y="2043612"/>
          <a:ext cx="4559522" cy="1328400"/>
        </a:xfrm>
        <a:prstGeom prst="round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500" kern="1200"/>
            <a:t>Korter worden</a:t>
          </a:r>
          <a:endParaRPr lang="en-US" sz="4500" kern="1200"/>
        </a:p>
      </dsp:txBody>
      <dsp:txXfrm>
        <a:off x="390527" y="2108459"/>
        <a:ext cx="4429828" cy="1198706"/>
      </dsp:txXfrm>
    </dsp:sp>
    <dsp:sp modelId="{718D85BB-447A-460C-9E7E-1B0AACDC20A2}">
      <dsp:nvSpPr>
        <dsp:cNvPr id="0" name=""/>
        <dsp:cNvSpPr/>
      </dsp:nvSpPr>
      <dsp:spPr>
        <a:xfrm>
          <a:off x="0" y="4749013"/>
          <a:ext cx="6513603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37A219-BD3C-44AF-BAFA-4EFD2402179E}">
      <dsp:nvSpPr>
        <dsp:cNvPr id="0" name=""/>
        <dsp:cNvSpPr/>
      </dsp:nvSpPr>
      <dsp:spPr>
        <a:xfrm>
          <a:off x="325680" y="4084813"/>
          <a:ext cx="4559522" cy="132840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2339" tIns="0" rIns="172339" bIns="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500" kern="1200"/>
            <a:t>Kracht zetten</a:t>
          </a:r>
          <a:endParaRPr lang="en-US" sz="4500" kern="1200"/>
        </a:p>
      </dsp:txBody>
      <dsp:txXfrm>
        <a:off x="390527" y="4149660"/>
        <a:ext cx="4429828" cy="11987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72E037-5D75-4ECA-A881-28EFCC436E45}">
      <dsp:nvSpPr>
        <dsp:cNvPr id="0" name=""/>
        <dsp:cNvSpPr/>
      </dsp:nvSpPr>
      <dsp:spPr>
        <a:xfrm>
          <a:off x="0" y="0"/>
          <a:ext cx="6134671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0325DB8-9091-499E-8F15-C027EFD7C83B}">
      <dsp:nvSpPr>
        <dsp:cNvPr id="0" name=""/>
        <dsp:cNvSpPr/>
      </dsp:nvSpPr>
      <dsp:spPr>
        <a:xfrm>
          <a:off x="0" y="0"/>
          <a:ext cx="6134671" cy="1143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120" tIns="198120" rIns="198120" bIns="198120" numCol="1" spcCol="1270" anchor="t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5200" kern="1200"/>
            <a:t>Communicatie</a:t>
          </a:r>
          <a:endParaRPr lang="en-US" sz="5200" kern="1200"/>
        </a:p>
      </dsp:txBody>
      <dsp:txXfrm>
        <a:off x="0" y="0"/>
        <a:ext cx="6134671" cy="1143281"/>
      </dsp:txXfrm>
    </dsp:sp>
    <dsp:sp modelId="{25CDE1C1-0A14-45C0-804A-67264BDB43D7}">
      <dsp:nvSpPr>
        <dsp:cNvPr id="0" name=""/>
        <dsp:cNvSpPr/>
      </dsp:nvSpPr>
      <dsp:spPr>
        <a:xfrm>
          <a:off x="0" y="1138845"/>
          <a:ext cx="6134671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E5262EC-AFC5-4F6A-AF3B-8AD04C041680}">
      <dsp:nvSpPr>
        <dsp:cNvPr id="0" name=""/>
        <dsp:cNvSpPr/>
      </dsp:nvSpPr>
      <dsp:spPr>
        <a:xfrm>
          <a:off x="0" y="1143281"/>
          <a:ext cx="6134671" cy="11432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120" tIns="198120" rIns="198120" bIns="198120" numCol="1" spcCol="1270" anchor="t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5200" kern="1200" dirty="0"/>
            <a:t>Evenwicht</a:t>
          </a:r>
          <a:endParaRPr lang="en-US" sz="5200" kern="1200" dirty="0"/>
        </a:p>
      </dsp:txBody>
      <dsp:txXfrm>
        <a:off x="0" y="1143281"/>
        <a:ext cx="6134671" cy="11432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58AB57-B8AA-4FD6-933A-B29CC3D9E075}">
      <dsp:nvSpPr>
        <dsp:cNvPr id="0" name=""/>
        <dsp:cNvSpPr/>
      </dsp:nvSpPr>
      <dsp:spPr>
        <a:xfrm>
          <a:off x="0" y="178292"/>
          <a:ext cx="6513603" cy="131093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300" kern="1200"/>
            <a:t>Wikiwijs opdracht:</a:t>
          </a:r>
          <a:endParaRPr lang="en-US" sz="3300" kern="1200"/>
        </a:p>
      </dsp:txBody>
      <dsp:txXfrm>
        <a:off x="63994" y="242286"/>
        <a:ext cx="6385615" cy="1182942"/>
      </dsp:txXfrm>
    </dsp:sp>
    <dsp:sp modelId="{D427ADAB-0417-45C4-A5F2-E32970C2DCBD}">
      <dsp:nvSpPr>
        <dsp:cNvPr id="0" name=""/>
        <dsp:cNvSpPr/>
      </dsp:nvSpPr>
      <dsp:spPr>
        <a:xfrm>
          <a:off x="0" y="1584262"/>
          <a:ext cx="6513603" cy="1310930"/>
        </a:xfrm>
        <a:prstGeom prst="roundRect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300" kern="1200"/>
            <a:t>Spieren</a:t>
          </a:r>
          <a:endParaRPr lang="en-US" sz="3300" kern="1200"/>
        </a:p>
      </dsp:txBody>
      <dsp:txXfrm>
        <a:off x="63994" y="1648256"/>
        <a:ext cx="6385615" cy="1182942"/>
      </dsp:txXfrm>
    </dsp:sp>
    <dsp:sp modelId="{AA622008-8598-487B-A8CA-99E0EB9CE985}">
      <dsp:nvSpPr>
        <dsp:cNvPr id="0" name=""/>
        <dsp:cNvSpPr/>
      </dsp:nvSpPr>
      <dsp:spPr>
        <a:xfrm>
          <a:off x="0" y="2990233"/>
          <a:ext cx="6513603" cy="1310930"/>
        </a:xfrm>
        <a:prstGeom prst="roundRect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300" kern="1200" dirty="0"/>
            <a:t>Top-Teen-Zoolganger</a:t>
          </a:r>
          <a:endParaRPr lang="en-US" sz="3300" kern="1200" dirty="0"/>
        </a:p>
      </dsp:txBody>
      <dsp:txXfrm>
        <a:off x="63994" y="3054227"/>
        <a:ext cx="6385615" cy="1182942"/>
      </dsp:txXfrm>
    </dsp:sp>
    <dsp:sp modelId="{C05B86E7-9055-46C0-B056-28A9F2E0D1B6}">
      <dsp:nvSpPr>
        <dsp:cNvPr id="0" name=""/>
        <dsp:cNvSpPr/>
      </dsp:nvSpPr>
      <dsp:spPr>
        <a:xfrm>
          <a:off x="0" y="4396203"/>
          <a:ext cx="6513603" cy="131093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300" kern="1200"/>
            <a:t>Klaar? </a:t>
          </a:r>
          <a:br>
            <a:rPr lang="nl-NL" sz="3300" kern="1200"/>
          </a:br>
          <a:r>
            <a:rPr lang="nl-NL" sz="3300" kern="1200"/>
            <a:t>Begrippenlijst op WRTS of in schrift</a:t>
          </a:r>
          <a:endParaRPr lang="en-US" sz="3300" kern="1200"/>
        </a:p>
      </dsp:txBody>
      <dsp:txXfrm>
        <a:off x="63994" y="4460197"/>
        <a:ext cx="6385615" cy="11829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555D22-8B7C-4637-B26B-E74174084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59EB3ED-96BB-4DB4-A293-CC07146F5F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A5E948-E5E4-4272-AA4D-067E19C1E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F5064-7538-4443-A666-D8E5F05F727C}" type="datetimeFigureOut">
              <a:rPr lang="nl-NL" smtClean="0"/>
              <a:t>5-12-2018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6A7865C-6068-46F8-9B5B-E32E0ACDE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13F5D9A-FCDC-4C3F-A5CC-4975B3018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3F0CC-ADBC-45B4-A15F-AA62330230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5895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6404BA-D1DD-4441-AFE5-93632F31C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01BCC76-0C2A-4E03-A23A-24315DE391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31FC13-89C5-4DBE-BCDE-31B252122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F5064-7538-4443-A666-D8E5F05F727C}" type="datetimeFigureOut">
              <a:rPr lang="nl-NL" smtClean="0"/>
              <a:t>5-12-2018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E6792BF-9D04-4029-8129-52447C8E0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4B65B60-701E-4282-AB60-E2ECCA391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3F0CC-ADBC-45B4-A15F-AA62330230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5336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9B86E44-D183-4EF8-8723-BE2C4DBDB2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F2DF4B7-5815-4FE3-9DB3-38F6933BF3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4AE5864-AE7E-483F-A877-7F5C4235D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F5064-7538-4443-A666-D8E5F05F727C}" type="datetimeFigureOut">
              <a:rPr lang="nl-NL" smtClean="0"/>
              <a:t>5-12-2018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7871F8E-7317-4E48-A40E-5AAF8E51D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46FA079-3B7E-4C19-84D0-B2226E692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3F0CC-ADBC-45B4-A15F-AA62330230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6584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7C521F-1F40-4E6E-8459-245588337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C1E6BAF-479F-4369-ACB0-C29C3B35F5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582A501-593A-4772-9697-0A5890BA0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F5064-7538-4443-A666-D8E5F05F727C}" type="datetimeFigureOut">
              <a:rPr lang="nl-NL" smtClean="0"/>
              <a:t>5-12-2018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3AF90B2-C7F8-4727-B5A4-D3BFB7434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C40DB73-88DE-4D9C-92A0-EDE387AA7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3F0CC-ADBC-45B4-A15F-AA62330230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8946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1C7935-B521-4F4E-A9B1-B7A89ACB5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AFFBCF8-78E8-4AAD-A3A1-1DD4A1281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8B5D2A4-1BB1-459D-8E9E-DA0C1674F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F5064-7538-4443-A666-D8E5F05F727C}" type="datetimeFigureOut">
              <a:rPr lang="nl-NL" smtClean="0"/>
              <a:t>5-12-2018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EF96B4B-6C02-47DA-B49A-F4049E922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AEDC27-99A3-41E5-B3F0-30778223D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3F0CC-ADBC-45B4-A15F-AA62330230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7905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80A665-1DCA-43B7-9634-659AF4830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97E9FD2-3149-45DA-B082-4833E6E3E9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1E8BDC2-540F-4B23-8613-4ACFF75AFF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1740250-4C31-4109-907E-532351FA0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F5064-7538-4443-A666-D8E5F05F727C}" type="datetimeFigureOut">
              <a:rPr lang="nl-NL" smtClean="0"/>
              <a:t>5-12-2018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C4298B7-A82A-4DC8-8734-354163E1B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8155FF4-B4A2-4558-9C7D-D219945C9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3F0CC-ADBC-45B4-A15F-AA62330230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4907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798B70-DF20-40D8-BAC1-1EC88846C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AB07A54-D2B0-4AFB-852F-884272AEF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1A4F98B-A149-431C-A1B7-34C1F0C66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6CEC044-4FA4-46A6-BF44-48AEC48D77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3B3906A-CC11-4654-A861-DB7F35F00B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BEBDDC9-832E-4A70-A955-60968B9AE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F5064-7538-4443-A666-D8E5F05F727C}" type="datetimeFigureOut">
              <a:rPr lang="nl-NL" smtClean="0"/>
              <a:t>5-12-2018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EE6F145-640E-4D3E-BDF8-1FD9C22AB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63F8C17-BD18-41AE-9179-DA0BE02B6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3F0CC-ADBC-45B4-A15F-AA62330230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8790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59AF7A-4D91-45BD-BD69-48CB21D2D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D0EE362-1B8B-455A-831A-8B925C9A0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F5064-7538-4443-A666-D8E5F05F727C}" type="datetimeFigureOut">
              <a:rPr lang="nl-NL" smtClean="0"/>
              <a:t>5-12-2018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C1BF415-0F2C-4F1D-85EF-117796EF9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A11AFB2-950B-483F-ABD5-AD81662AB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3F0CC-ADBC-45B4-A15F-AA62330230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4775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F0BA11C-CC03-4407-9A39-468C885C2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F5064-7538-4443-A666-D8E5F05F727C}" type="datetimeFigureOut">
              <a:rPr lang="nl-NL" smtClean="0"/>
              <a:t>5-12-2018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439F53B-5884-42B0-92EB-6D9BAFEC8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7D9650A-D859-44CB-8A66-943271AF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3F0CC-ADBC-45B4-A15F-AA62330230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4834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5EE940-8C07-4A8F-AF34-7D749E95B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C9DB9C4-EA96-46A6-A001-9F5ECBB19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727E722-71D8-474B-BF09-A2A09D31F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4E01C49-9784-4EBC-855E-034617E58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F5064-7538-4443-A666-D8E5F05F727C}" type="datetimeFigureOut">
              <a:rPr lang="nl-NL" smtClean="0"/>
              <a:t>5-12-2018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16CA1B0-CDB0-46EC-9D2C-C0158A04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E5C09B9-2930-4E7A-90D6-5835328D8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3F0CC-ADBC-45B4-A15F-AA62330230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4122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75285C-31B4-4883-8DBF-4D2FE33DE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2A67225-17EF-4D9B-9766-EF72BE0D58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7D26CDB-9571-4A84-AD3F-32B5D4CAF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9289E03-6DD5-4B6C-AC9B-DB70AA61D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F5064-7538-4443-A666-D8E5F05F727C}" type="datetimeFigureOut">
              <a:rPr lang="nl-NL" smtClean="0"/>
              <a:t>5-12-2018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C08B3A8-6C91-4EC7-880D-D35DCF9F0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B96E9D6-D95F-4ADC-90C9-D6CF4EAD7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3F0CC-ADBC-45B4-A15F-AA62330230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8335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CF413B1-AEA6-4916-AFE4-5940810FA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241B4FB-B8D3-4D05-ADC9-01128AF00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7B4CEE2-6347-47B9-9AD3-D373A5DC72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F5064-7538-4443-A666-D8E5F05F727C}" type="datetimeFigureOut">
              <a:rPr lang="nl-NL" smtClean="0"/>
              <a:t>5-12-2018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3393AB7-8E7E-44FD-957F-C4F5B391FB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4EE40BA-871F-4A61-AE88-431720479D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3F0CC-ADBC-45B4-A15F-AA623302309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1295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5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SEN291vRAw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3353434-68F4-41F7-884E-E6A2E59EF3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237" y="914400"/>
            <a:ext cx="3657600" cy="2887579"/>
          </a:xfrm>
        </p:spPr>
        <p:txBody>
          <a:bodyPr>
            <a:normAutofit/>
          </a:bodyPr>
          <a:lstStyle/>
          <a:p>
            <a:r>
              <a:rPr lang="nl-NL" sz="4800">
                <a:solidFill>
                  <a:srgbClr val="FFFFFF"/>
                </a:solidFill>
              </a:rPr>
              <a:t>Socrative.com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167FC95-BF11-4C14-B666-CC2FAC5283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237" y="4170501"/>
            <a:ext cx="3657600" cy="1525597"/>
          </a:xfrm>
        </p:spPr>
        <p:txBody>
          <a:bodyPr>
            <a:normAutofit/>
          </a:bodyPr>
          <a:lstStyle/>
          <a:p>
            <a:r>
              <a:rPr lang="nl-NL" sz="2000">
                <a:solidFill>
                  <a:srgbClr val="FFFFFF"/>
                </a:solidFill>
              </a:rPr>
              <a:t>Student login</a:t>
            </a:r>
          </a:p>
          <a:p>
            <a:r>
              <a:rPr lang="nl-NL" sz="2000">
                <a:solidFill>
                  <a:srgbClr val="FFFFFF"/>
                </a:solidFill>
              </a:rPr>
              <a:t>Room name: Alishia</a:t>
            </a:r>
          </a:p>
        </p:txBody>
      </p:sp>
      <p:cxnSp>
        <p:nvCxnSpPr>
          <p:cNvPr id="1029" name="Straight Connector 72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skeleton GIF">
            <a:extLst>
              <a:ext uri="{FF2B5EF4-FFF2-40B4-BE49-F238E27FC236}">
                <a16:creationId xmlns:a16="http://schemas.microsoft.com/office/drawing/2014/main" id="{B2B7E38B-86FA-4628-B3C8-90617586B5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653" y="1650813"/>
            <a:ext cx="2646468" cy="312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963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E6330D6-C365-4315-AE21-D6B5089DE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2" y="632990"/>
            <a:ext cx="4062643" cy="1043409"/>
          </a:xfrm>
        </p:spPr>
        <p:txBody>
          <a:bodyPr>
            <a:normAutofit/>
          </a:bodyPr>
          <a:lstStyle/>
          <a:p>
            <a:r>
              <a:rPr lang="nl-NL" sz="3600"/>
              <a:t>Middenrif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4C90EB-CDFA-4347-8A5C-CFCBE60DD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74" y="1774372"/>
            <a:ext cx="4064409" cy="2754086"/>
          </a:xfrm>
        </p:spPr>
        <p:txBody>
          <a:bodyPr anchor="t">
            <a:normAutofit/>
          </a:bodyPr>
          <a:lstStyle/>
          <a:p>
            <a:r>
              <a:rPr lang="nl-NL" sz="2400" dirty="0"/>
              <a:t>Schrijf van spieren en pezen</a:t>
            </a:r>
          </a:p>
          <a:p>
            <a:r>
              <a:rPr lang="nl-NL" sz="2400" dirty="0"/>
              <a:t>Scheidt ademhalingsspieren en buikholte</a:t>
            </a:r>
          </a:p>
          <a:p>
            <a:endParaRPr lang="nl-NL" sz="1800" dirty="0"/>
          </a:p>
        </p:txBody>
      </p:sp>
      <p:pic>
        <p:nvPicPr>
          <p:cNvPr id="9218" name="Picture 2" descr="Afbeeldingsresultaat voor middenrif">
            <a:extLst>
              <a:ext uri="{FF2B5EF4-FFF2-40B4-BE49-F238E27FC236}">
                <a16:creationId xmlns:a16="http://schemas.microsoft.com/office/drawing/2014/main" id="{CF2062D7-6C9E-49B5-B099-72C577995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101" y="718218"/>
            <a:ext cx="5510771" cy="512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4199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95AC823-8B90-4B37-A5E3-3D009C3B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nl-NL" sz="2800">
                <a:solidFill>
                  <a:schemeClr val="bg1"/>
                </a:solidFill>
              </a:rPr>
              <a:t>Voorpoot en achterpoot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A1C4D0-194F-4EFD-9866-EA6D9155A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Strekkers (</a:t>
            </a:r>
            <a:r>
              <a:rPr lang="nl-NL" sz="2400" b="1" dirty="0" err="1">
                <a:solidFill>
                  <a:schemeClr val="bg1"/>
                </a:solidFill>
              </a:rPr>
              <a:t>Extensoren</a:t>
            </a:r>
            <a:r>
              <a:rPr lang="nl-NL" sz="2400" b="1" dirty="0">
                <a:solidFill>
                  <a:schemeClr val="bg1"/>
                </a:solidFill>
              </a:rPr>
              <a:t>)</a:t>
            </a:r>
          </a:p>
          <a:p>
            <a:r>
              <a:rPr lang="nl-NL" sz="2400" b="1" dirty="0">
                <a:solidFill>
                  <a:schemeClr val="bg1"/>
                </a:solidFill>
              </a:rPr>
              <a:t>Buigers (</a:t>
            </a:r>
            <a:r>
              <a:rPr lang="nl-NL" sz="2400" b="1" dirty="0" err="1">
                <a:solidFill>
                  <a:schemeClr val="bg1"/>
                </a:solidFill>
              </a:rPr>
              <a:t>Flexoren</a:t>
            </a:r>
            <a:r>
              <a:rPr lang="nl-NL" sz="2400" b="1" dirty="0">
                <a:solidFill>
                  <a:schemeClr val="bg1"/>
                </a:solidFill>
              </a:rPr>
              <a:t>)</a:t>
            </a:r>
          </a:p>
          <a:p>
            <a:endParaRPr lang="nl-NL" sz="2400" dirty="0">
              <a:solidFill>
                <a:schemeClr val="bg1"/>
              </a:solidFill>
            </a:endParaRPr>
          </a:p>
          <a:p>
            <a:r>
              <a:rPr lang="nl-NL" sz="2400" dirty="0">
                <a:solidFill>
                  <a:schemeClr val="bg1"/>
                </a:solidFill>
              </a:rPr>
              <a:t>Werken tegen elkaar</a:t>
            </a:r>
          </a:p>
          <a:p>
            <a:r>
              <a:rPr lang="nl-NL" sz="2400" dirty="0">
                <a:solidFill>
                  <a:schemeClr val="bg1"/>
                </a:solidFill>
              </a:rPr>
              <a:t>Samentrekken en ontspannen</a:t>
            </a:r>
          </a:p>
        </p:txBody>
      </p:sp>
      <p:pic>
        <p:nvPicPr>
          <p:cNvPr id="8194" name="Picture 2" descr="the beach GIF">
            <a:extLst>
              <a:ext uri="{FF2B5EF4-FFF2-40B4-BE49-F238E27FC236}">
                <a16:creationId xmlns:a16="http://schemas.microsoft.com/office/drawing/2014/main" id="{06EAB86F-0AA7-432B-BED3-9FF158F27B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763" y="1589910"/>
            <a:ext cx="6250769" cy="351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396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C9463B1-5530-4FB2-80A2-B85523445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nl-NL" sz="2800">
                <a:solidFill>
                  <a:schemeClr val="bg1"/>
                </a:solidFill>
              </a:rPr>
              <a:t>Bekken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E7FE2E2-EFC1-4E24-AF8C-614BA7EDC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Niet makkelijk te bewegen</a:t>
            </a:r>
          </a:p>
          <a:p>
            <a:r>
              <a:rPr lang="nl-NL" sz="2400" dirty="0">
                <a:solidFill>
                  <a:schemeClr val="bg1"/>
                </a:solidFill>
              </a:rPr>
              <a:t>Achterpoot connectie</a:t>
            </a:r>
          </a:p>
          <a:p>
            <a:endParaRPr lang="nl-NL" sz="2000" dirty="0">
              <a:solidFill>
                <a:schemeClr val="bg1"/>
              </a:solidFill>
            </a:endParaRPr>
          </a:p>
        </p:txBody>
      </p:sp>
      <p:pic>
        <p:nvPicPr>
          <p:cNvPr id="10242" name="Picture 2" descr="Gerelateerde afbeelding">
            <a:extLst>
              <a:ext uri="{FF2B5EF4-FFF2-40B4-BE49-F238E27FC236}">
                <a16:creationId xmlns:a16="http://schemas.microsoft.com/office/drawing/2014/main" id="{B5118624-2C1E-4B90-A0B2-C9D561E91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763" y="1285813"/>
            <a:ext cx="6250769" cy="412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804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88CCCB-CDCB-4120-891F-E7EED959E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nl-NL" sz="2800">
                <a:solidFill>
                  <a:schemeClr val="bg1"/>
                </a:solidFill>
              </a:rPr>
              <a:t>Buikspieren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18D08C-3E08-4E90-BDED-D693FB319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nl-NL" sz="2000">
                <a:solidFill>
                  <a:schemeClr val="bg1"/>
                </a:solidFill>
              </a:rPr>
              <a:t>Links en rechts</a:t>
            </a:r>
          </a:p>
          <a:p>
            <a:r>
              <a:rPr lang="nl-NL" sz="2000">
                <a:solidFill>
                  <a:schemeClr val="bg1"/>
                </a:solidFill>
              </a:rPr>
              <a:t>4 buikspieren per kant</a:t>
            </a:r>
          </a:p>
          <a:p>
            <a:endParaRPr lang="nl-NL" sz="2000">
              <a:solidFill>
                <a:schemeClr val="bg1"/>
              </a:solidFill>
            </a:endParaRPr>
          </a:p>
        </p:txBody>
      </p:sp>
      <p:pic>
        <p:nvPicPr>
          <p:cNvPr id="11266" name="Picture 2" descr="Gerelateerde afbeelding">
            <a:extLst>
              <a:ext uri="{FF2B5EF4-FFF2-40B4-BE49-F238E27FC236}">
                <a16:creationId xmlns:a16="http://schemas.microsoft.com/office/drawing/2014/main" id="{C9FF0920-9921-4346-A461-B9D3F5F85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048" y="643467"/>
            <a:ext cx="5410199" cy="541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322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C98A51D-DD88-4558-8044-D62EDAD19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nl-NL" sz="2800">
                <a:solidFill>
                  <a:schemeClr val="bg1"/>
                </a:solidFill>
              </a:rPr>
              <a:t>Staartspieren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E87DFF4-F32E-424B-BAF7-CFC14057C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nl-NL" sz="2000">
                <a:solidFill>
                  <a:schemeClr val="bg1"/>
                </a:solidFill>
              </a:rPr>
              <a:t>Van bekken naar staartwervels</a:t>
            </a:r>
          </a:p>
          <a:p>
            <a:r>
              <a:rPr lang="nl-NL" sz="2000">
                <a:solidFill>
                  <a:schemeClr val="bg1"/>
                </a:solidFill>
              </a:rPr>
              <a:t>Van wervel naar wervel</a:t>
            </a:r>
          </a:p>
          <a:p>
            <a:r>
              <a:rPr lang="nl-NL" sz="2000">
                <a:solidFill>
                  <a:schemeClr val="bg1"/>
                </a:solidFill>
              </a:rPr>
              <a:t>Dikke spieren</a:t>
            </a:r>
          </a:p>
        </p:txBody>
      </p:sp>
      <p:pic>
        <p:nvPicPr>
          <p:cNvPr id="12296" name="Picture 8" descr="Gerelateerde afbeelding">
            <a:extLst>
              <a:ext uri="{FF2B5EF4-FFF2-40B4-BE49-F238E27FC236}">
                <a16:creationId xmlns:a16="http://schemas.microsoft.com/office/drawing/2014/main" id="{5D919D3C-D6ED-4BA0-984A-C03BDC71F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763" y="1582724"/>
            <a:ext cx="6250769" cy="353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101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890B5A-CDF1-49DA-98A7-8C687FD63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nl-NL">
                <a:solidFill>
                  <a:srgbClr val="FFFFFF"/>
                </a:solidFill>
              </a:rPr>
              <a:t>Staartspieren functie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1610AB1D-6E62-4AE7-A92B-4887986C3A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5919144"/>
              </p:ext>
            </p:extLst>
          </p:nvPr>
        </p:nvGraphicFramePr>
        <p:xfrm>
          <a:off x="5194300" y="470925"/>
          <a:ext cx="6134671" cy="2286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4" descr="dog wagging GIF">
            <a:extLst>
              <a:ext uri="{FF2B5EF4-FFF2-40B4-BE49-F238E27FC236}">
                <a16:creationId xmlns:a16="http://schemas.microsoft.com/office/drawing/2014/main" id="{B850FEA9-3B16-4DFA-A30E-0D41080587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53713"/>
            <a:ext cx="4602483" cy="360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57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E936AEE-8D95-4FC3-AF53-C1AD0B75E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nl-NL" dirty="0">
                <a:solidFill>
                  <a:srgbClr val="FFFFFF"/>
                </a:solidFill>
              </a:rPr>
              <a:t>Opdrachten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8512131C-C049-425D-B5D9-AB9463A771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4683230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16792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CC8D926-6BF9-49AD-8C51-C9EBB1D28B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237" y="914400"/>
            <a:ext cx="3657600" cy="2887579"/>
          </a:xfrm>
        </p:spPr>
        <p:txBody>
          <a:bodyPr>
            <a:normAutofit/>
          </a:bodyPr>
          <a:lstStyle/>
          <a:p>
            <a:r>
              <a:rPr lang="nl-NL" sz="4800">
                <a:solidFill>
                  <a:srgbClr val="FFFFFF"/>
                </a:solidFill>
              </a:rPr>
              <a:t>Spieren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00460C2-8172-4FAE-8C9E-BAA253CFFC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237" y="4170501"/>
            <a:ext cx="3657600" cy="1525597"/>
          </a:xfrm>
        </p:spPr>
        <p:txBody>
          <a:bodyPr>
            <a:normAutofit/>
          </a:bodyPr>
          <a:lstStyle/>
          <a:p>
            <a:endParaRPr lang="nl-NL" sz="2000" dirty="0">
              <a:solidFill>
                <a:srgbClr val="FFFFFF"/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Gerelateerde afbeelding">
            <a:extLst>
              <a:ext uri="{FF2B5EF4-FFF2-40B4-BE49-F238E27FC236}">
                <a16:creationId xmlns:a16="http://schemas.microsoft.com/office/drawing/2014/main" id="{C01C577D-8B40-437D-AB7E-CD0D9E45E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822" y="680482"/>
            <a:ext cx="6553545" cy="550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689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C83604F-CA5B-4C10-ACD7-57BB29009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2" y="632990"/>
            <a:ext cx="4062643" cy="1043409"/>
          </a:xfrm>
        </p:spPr>
        <p:txBody>
          <a:bodyPr>
            <a:normAutofit/>
          </a:bodyPr>
          <a:lstStyle/>
          <a:p>
            <a:r>
              <a:rPr lang="nl-NL" sz="3600"/>
              <a:t>Programma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BCB35A7-9DA8-4C5F-A9E5-1F678290B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74" y="1774372"/>
            <a:ext cx="4064409" cy="2754086"/>
          </a:xfrm>
        </p:spPr>
        <p:txBody>
          <a:bodyPr anchor="t">
            <a:normAutofit/>
          </a:bodyPr>
          <a:lstStyle/>
          <a:p>
            <a:r>
              <a:rPr lang="nl-NL" sz="2400" dirty="0" err="1"/>
              <a:t>Socrative</a:t>
            </a:r>
            <a:endParaRPr lang="nl-NL" sz="2400" dirty="0"/>
          </a:p>
          <a:p>
            <a:r>
              <a:rPr lang="nl-NL" sz="2400" dirty="0"/>
              <a:t>Theorie</a:t>
            </a:r>
          </a:p>
          <a:p>
            <a:r>
              <a:rPr lang="nl-NL" sz="2400" dirty="0"/>
              <a:t>Opdrachten</a:t>
            </a:r>
          </a:p>
          <a:p>
            <a:r>
              <a:rPr lang="nl-NL" sz="2400" dirty="0"/>
              <a:t>Begrippenlijst</a:t>
            </a:r>
          </a:p>
        </p:txBody>
      </p:sp>
      <p:pic>
        <p:nvPicPr>
          <p:cNvPr id="3074" name="Picture 2" descr="happy dance GIF by GIPHY Studios Originals">
            <a:extLst>
              <a:ext uri="{FF2B5EF4-FFF2-40B4-BE49-F238E27FC236}">
                <a16:creationId xmlns:a16="http://schemas.microsoft.com/office/drawing/2014/main" id="{099428B8-E5DE-451D-B2B5-8163275950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101" y="1445613"/>
            <a:ext cx="5510771" cy="367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926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linemedia 7">
            <a:hlinkClick r:id="" action="ppaction://media"/>
            <a:extLst>
              <a:ext uri="{FF2B5EF4-FFF2-40B4-BE49-F238E27FC236}">
                <a16:creationId xmlns:a16="http://schemas.microsoft.com/office/drawing/2014/main" id="{8CF330D9-C0BA-4198-945A-AA5AB34B995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11356" y="580817"/>
            <a:ext cx="9170505" cy="515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93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E037407-4AD7-4CFB-B5B2-695F5308E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nl-NL" sz="4100">
                <a:solidFill>
                  <a:srgbClr val="FFFFFF"/>
                </a:solidFill>
              </a:rPr>
              <a:t>Actieve bewegingsdeel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9845DA1C-8943-4281-B715-5F77537346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2615083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95787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87774E-C27A-463C-BEE0-997C73445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nl-NL" sz="2800">
                <a:solidFill>
                  <a:schemeClr val="bg1"/>
                </a:solidFill>
              </a:rPr>
              <a:t>Skeletspieren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FEB15F4-EC7F-4035-95BC-1758F27195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nl-NL" sz="2000" b="1" dirty="0">
                <a:solidFill>
                  <a:schemeClr val="bg1"/>
                </a:solidFill>
              </a:rPr>
              <a:t>Dwarsgestreept spierweefsel</a:t>
            </a:r>
          </a:p>
          <a:p>
            <a:r>
              <a:rPr lang="nl-NL" sz="2000" b="1" dirty="0">
                <a:solidFill>
                  <a:schemeClr val="bg1"/>
                </a:solidFill>
              </a:rPr>
              <a:t>Bewuste besturing</a:t>
            </a:r>
          </a:p>
        </p:txBody>
      </p:sp>
      <p:pic>
        <p:nvPicPr>
          <p:cNvPr id="4098" name="Picture 2" descr="animation cow GIF by weinventyou">
            <a:extLst>
              <a:ext uri="{FF2B5EF4-FFF2-40B4-BE49-F238E27FC236}">
                <a16:creationId xmlns:a16="http://schemas.microsoft.com/office/drawing/2014/main" id="{49AEF9EB-E947-4B0E-B5FB-44DE3A223E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763" y="818493"/>
            <a:ext cx="6250769" cy="506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266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: Top Corners Rounded 70">
            <a:extLst>
              <a:ext uri="{FF2B5EF4-FFF2-40B4-BE49-F238E27FC236}">
                <a16:creationId xmlns:a16="http://schemas.microsoft.com/office/drawing/2014/main" id="{3BAF1561-20C4-41FD-A35F-BF2B9E72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29466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: Top Corners Rounded 72">
            <a:extLst>
              <a:ext uri="{FF2B5EF4-FFF2-40B4-BE49-F238E27FC236}">
                <a16:creationId xmlns:a16="http://schemas.microsoft.com/office/drawing/2014/main" id="{839DC788-B140-4F3E-A91E-CB3E70ED9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57200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9DB82F8-8540-4667-B77B-6D8D14401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981091"/>
            <a:ext cx="4092951" cy="1624457"/>
          </a:xfrm>
        </p:spPr>
        <p:txBody>
          <a:bodyPr>
            <a:normAutofit/>
          </a:bodyPr>
          <a:lstStyle/>
          <a:p>
            <a:r>
              <a:rPr lang="nl-NL" sz="3600">
                <a:solidFill>
                  <a:schemeClr val="bg1"/>
                </a:solidFill>
              </a:rPr>
              <a:t>Kopspieren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C18D930-0EEE-448F-ABF1-2AA3C83DA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071" y="27058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AFD1C35-D206-4966-96DE-77387F52D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3" y="2834809"/>
            <a:ext cx="4092951" cy="3042099"/>
          </a:xfrm>
        </p:spPr>
        <p:txBody>
          <a:bodyPr anchor="t">
            <a:normAutofit/>
          </a:bodyPr>
          <a:lstStyle/>
          <a:p>
            <a:r>
              <a:rPr lang="nl-NL" sz="2000" dirty="0">
                <a:solidFill>
                  <a:schemeClr val="bg1"/>
                </a:solidFill>
              </a:rPr>
              <a:t>Dezelfde werking</a:t>
            </a:r>
          </a:p>
          <a:p>
            <a:r>
              <a:rPr lang="nl-NL" sz="2000" dirty="0">
                <a:solidFill>
                  <a:schemeClr val="bg1"/>
                </a:solidFill>
              </a:rPr>
              <a:t>Kaak of kauwspieren</a:t>
            </a:r>
          </a:p>
          <a:p>
            <a:r>
              <a:rPr lang="nl-NL" sz="2000" dirty="0">
                <a:solidFill>
                  <a:schemeClr val="bg1"/>
                </a:solidFill>
              </a:rPr>
              <a:t>Totaal 7</a:t>
            </a:r>
          </a:p>
          <a:p>
            <a:r>
              <a:rPr lang="nl-NL" sz="2000" b="1" dirty="0">
                <a:solidFill>
                  <a:schemeClr val="bg1"/>
                </a:solidFill>
              </a:rPr>
              <a:t>Grootste boven op de schedel</a:t>
            </a:r>
          </a:p>
          <a:p>
            <a:endParaRPr lang="nl-NL" sz="2000" dirty="0">
              <a:solidFill>
                <a:schemeClr val="bg1"/>
              </a:solidFill>
            </a:endParaRPr>
          </a:p>
          <a:p>
            <a:r>
              <a:rPr lang="nl-NL" sz="2000" dirty="0">
                <a:solidFill>
                  <a:schemeClr val="bg1"/>
                </a:solidFill>
              </a:rPr>
              <a:t>Wie heeft grotere kaak spieren? Een kat of konijn?</a:t>
            </a:r>
          </a:p>
        </p:txBody>
      </p:sp>
      <p:pic>
        <p:nvPicPr>
          <p:cNvPr id="5122" name="Picture 2" descr="Gerelateerde afbeelding">
            <a:extLst>
              <a:ext uri="{FF2B5EF4-FFF2-40B4-BE49-F238E27FC236}">
                <a16:creationId xmlns:a16="http://schemas.microsoft.com/office/drawing/2014/main" id="{D1D74D7C-989B-4C60-A8AC-4E7CECB41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484" y="467256"/>
            <a:ext cx="3834682" cy="576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0086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2785031-DE29-4851-9F7B-D8FD6E7FF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nl-NL" sz="2800">
                <a:solidFill>
                  <a:schemeClr val="bg1"/>
                </a:solidFill>
              </a:rPr>
              <a:t>Wervelkolom spieren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8B5E06B-7A51-4DB3-8AA3-7D61EF9F6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Tot 5 centimeter</a:t>
            </a:r>
          </a:p>
          <a:p>
            <a:r>
              <a:rPr lang="nl-NL" sz="2400" dirty="0">
                <a:solidFill>
                  <a:schemeClr val="bg1"/>
                </a:solidFill>
              </a:rPr>
              <a:t>Belang bij rennen</a:t>
            </a:r>
          </a:p>
          <a:p>
            <a:endParaRPr lang="nl-NL" sz="2000" dirty="0">
              <a:solidFill>
                <a:schemeClr val="bg1"/>
              </a:solidFill>
            </a:endParaRPr>
          </a:p>
        </p:txBody>
      </p:sp>
      <p:pic>
        <p:nvPicPr>
          <p:cNvPr id="6146" name="Picture 2" descr="art GIF by safosone">
            <a:extLst>
              <a:ext uri="{FF2B5EF4-FFF2-40B4-BE49-F238E27FC236}">
                <a16:creationId xmlns:a16="http://schemas.microsoft.com/office/drawing/2014/main" id="{753C7A3A-F0A8-4406-957E-3AFC96C82D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048" y="643467"/>
            <a:ext cx="5410199" cy="541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925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Top Corners Rounded 73">
            <a:extLst>
              <a:ext uri="{FF2B5EF4-FFF2-40B4-BE49-F238E27FC236}">
                <a16:creationId xmlns:a16="http://schemas.microsoft.com/office/drawing/2014/main" id="{B1E3044D-AD17-4052-A453-8AA654EFAB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797978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491FB0-E1A9-4616-905D-1D5FFE529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6388" y="975365"/>
            <a:ext cx="3847882" cy="1691907"/>
          </a:xfrm>
        </p:spPr>
        <p:txBody>
          <a:bodyPr anchor="ctr">
            <a:normAutofit/>
          </a:bodyPr>
          <a:lstStyle/>
          <a:p>
            <a:r>
              <a:rPr lang="nl-NL" sz="4000">
                <a:solidFill>
                  <a:srgbClr val="FFFFFF"/>
                </a:solidFill>
              </a:rPr>
              <a:t>Borstkas spieren</a:t>
            </a:r>
          </a:p>
        </p:txBody>
      </p:sp>
      <p:sp>
        <p:nvSpPr>
          <p:cNvPr id="76" name="Round Single Corner Rectangle 24">
            <a:extLst>
              <a:ext uri="{FF2B5EF4-FFF2-40B4-BE49-F238E27FC236}">
                <a16:creationId xmlns:a16="http://schemas.microsoft.com/office/drawing/2014/main" id="{81289F98-975F-4EB2-9553-8E1A9946B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911284" y="635058"/>
            <a:ext cx="2657864" cy="2657864"/>
          </a:xfrm>
          <a:prstGeom prst="round1Rect">
            <a:avLst>
              <a:gd name="adj" fmla="val 11295"/>
            </a:avLst>
          </a:prstGeom>
          <a:solidFill>
            <a:srgbClr val="FFFFFF"/>
          </a:solidFill>
          <a:ln w="57150">
            <a:solidFill>
              <a:srgbClr val="8F3A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2" name="Picture 4" descr="Afbeeldingsresultaat voor spareribs">
            <a:extLst>
              <a:ext uri="{FF2B5EF4-FFF2-40B4-BE49-F238E27FC236}">
                <a16:creationId xmlns:a16="http://schemas.microsoft.com/office/drawing/2014/main" id="{BF321E3F-7C33-4B1E-BD3D-836AFA24B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98" y="776372"/>
            <a:ext cx="2375236" cy="237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ound Single Corner Rectangle 22">
            <a:extLst>
              <a:ext uri="{FF2B5EF4-FFF2-40B4-BE49-F238E27FC236}">
                <a16:creationId xmlns:a16="http://schemas.microsoft.com/office/drawing/2014/main" id="{1F564BCF-97B6-4D86-94EE-DD1B587F2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7533" y="1300271"/>
            <a:ext cx="1992651" cy="1992652"/>
          </a:xfrm>
          <a:prstGeom prst="round1Rect">
            <a:avLst>
              <a:gd name="adj" fmla="val 11295"/>
            </a:avLst>
          </a:prstGeom>
          <a:solidFill>
            <a:srgbClr val="8F3A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0" name="Round Single Corner Rectangle 23">
            <a:extLst>
              <a:ext uri="{FF2B5EF4-FFF2-40B4-BE49-F238E27FC236}">
                <a16:creationId xmlns:a16="http://schemas.microsoft.com/office/drawing/2014/main" id="{54600AC1-F146-4567-9C5E-A96D6D3492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287904" y="3438135"/>
            <a:ext cx="2281244" cy="2281245"/>
          </a:xfrm>
          <a:prstGeom prst="round1Rect">
            <a:avLst>
              <a:gd name="adj" fmla="val 11295"/>
            </a:avLst>
          </a:prstGeom>
          <a:solidFill>
            <a:srgbClr val="8F3A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2" name="Round Single Corner Rectangle 25">
            <a:extLst>
              <a:ext uri="{FF2B5EF4-FFF2-40B4-BE49-F238E27FC236}">
                <a16:creationId xmlns:a16="http://schemas.microsoft.com/office/drawing/2014/main" id="{EBA7E638-205A-4579-864F-125BAC629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17533" y="3438135"/>
            <a:ext cx="2657864" cy="2657864"/>
          </a:xfrm>
          <a:prstGeom prst="round1Rect">
            <a:avLst>
              <a:gd name="adj" fmla="val 11295"/>
            </a:avLst>
          </a:prstGeom>
          <a:solidFill>
            <a:srgbClr val="FFFFFF"/>
          </a:solidFill>
          <a:ln w="57150">
            <a:solidFill>
              <a:srgbClr val="8F3A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0" name="Picture 2" descr="breathing ribs GIF">
            <a:extLst>
              <a:ext uri="{FF2B5EF4-FFF2-40B4-BE49-F238E27FC236}">
                <a16:creationId xmlns:a16="http://schemas.microsoft.com/office/drawing/2014/main" id="{74A9C497-F8D6-4857-8386-F467DFFA5B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847" y="3876353"/>
            <a:ext cx="2375236" cy="178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01E3DE6-0307-46FE-9641-B3985C201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6389" y="3038478"/>
            <a:ext cx="3795142" cy="2843844"/>
          </a:xfrm>
        </p:spPr>
        <p:txBody>
          <a:bodyPr anchor="ctr">
            <a:normAutofit/>
          </a:bodyPr>
          <a:lstStyle/>
          <a:p>
            <a:r>
              <a:rPr lang="nl-NL" sz="2400" b="1" dirty="0">
                <a:solidFill>
                  <a:srgbClr val="FFFFFF"/>
                </a:solidFill>
              </a:rPr>
              <a:t>Tussenrib spieren</a:t>
            </a:r>
          </a:p>
          <a:p>
            <a:r>
              <a:rPr lang="nl-NL" sz="2400" dirty="0">
                <a:solidFill>
                  <a:srgbClr val="FFFFFF"/>
                </a:solidFill>
              </a:rPr>
              <a:t>Ademhaling </a:t>
            </a:r>
          </a:p>
          <a:p>
            <a:pPr marL="0" indent="0">
              <a:buNone/>
            </a:pPr>
            <a:endParaRPr lang="nl-NL" sz="2400" dirty="0">
              <a:solidFill>
                <a:srgbClr val="FFFFFF"/>
              </a:solidFill>
            </a:endParaRPr>
          </a:p>
          <a:p>
            <a:r>
              <a:rPr lang="nl-NL" sz="2400" dirty="0">
                <a:solidFill>
                  <a:srgbClr val="FFFFFF"/>
                </a:solidFill>
              </a:rPr>
              <a:t>Ophanging en beweging van de voorpoot</a:t>
            </a:r>
          </a:p>
          <a:p>
            <a:endParaRPr lang="nl-NL" sz="1800" dirty="0">
              <a:solidFill>
                <a:srgbClr val="FFFFFF"/>
              </a:solidFill>
            </a:endParaRPr>
          </a:p>
        </p:txBody>
      </p:sp>
      <p:sp>
        <p:nvSpPr>
          <p:cNvPr id="84" name="Rectangle: Top Corners Rounded 83">
            <a:extLst>
              <a:ext uri="{FF2B5EF4-FFF2-40B4-BE49-F238E27FC236}">
                <a16:creationId xmlns:a16="http://schemas.microsoft.com/office/drawing/2014/main" id="{2854001E-6E9D-464A-9B65-A4012F7B3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052315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2C9802A-EFBD-41D4-894F-AFD985DBA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52907" y="2856601"/>
            <a:ext cx="1597456" cy="0"/>
          </a:xfrm>
          <a:prstGeom prst="line">
            <a:avLst/>
          </a:prstGeom>
          <a:ln w="50800"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875841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239</TotalTime>
  <Words>136</Words>
  <Application>Microsoft Office PowerPoint</Application>
  <PresentationFormat>Breedbeeld</PresentationFormat>
  <Paragraphs>58</Paragraphs>
  <Slides>16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Kantoorthema</vt:lpstr>
      <vt:lpstr>Socrative.com</vt:lpstr>
      <vt:lpstr>Spieren</vt:lpstr>
      <vt:lpstr>Programma</vt:lpstr>
      <vt:lpstr>PowerPoint-presentatie</vt:lpstr>
      <vt:lpstr>Actieve bewegingsdeel</vt:lpstr>
      <vt:lpstr>Skeletspieren</vt:lpstr>
      <vt:lpstr>Kopspieren</vt:lpstr>
      <vt:lpstr>Wervelkolom spieren</vt:lpstr>
      <vt:lpstr>Borstkas spieren</vt:lpstr>
      <vt:lpstr>Middenrif </vt:lpstr>
      <vt:lpstr>Voorpoot en achterpoot</vt:lpstr>
      <vt:lpstr>Bekken</vt:lpstr>
      <vt:lpstr>Buikspieren</vt:lpstr>
      <vt:lpstr>Staartspieren</vt:lpstr>
      <vt:lpstr>Staartspieren functie</vt:lpstr>
      <vt:lpstr>Opdrachten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Spieren</dc:title>
  <dc:creator>Alishia Koppenaal-Gasper</dc:creator>
  <cp:lastModifiedBy>Alishia Koppenaal-Gasper</cp:lastModifiedBy>
  <cp:revision>10</cp:revision>
  <dcterms:created xsi:type="dcterms:W3CDTF">2018-12-04T17:44:13Z</dcterms:created>
  <dcterms:modified xsi:type="dcterms:W3CDTF">2018-12-05T11:14:20Z</dcterms:modified>
</cp:coreProperties>
</file>